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4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1" r:id="rId1"/>
    <p:sldMasterId id="2147483664" r:id="rId2"/>
    <p:sldMasterId id="2147483791" r:id="rId3"/>
  </p:sldMasterIdLst>
  <p:notesMasterIdLst>
    <p:notesMasterId r:id="rId12"/>
  </p:notesMasterIdLst>
  <p:sldIdLst>
    <p:sldId id="256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custShowLst>
    <p:custShow name="Custom Show 1" id="0">
      <p:sldLst>
        <p:sld r:id="rId4"/>
        <p:sld r:id="rId6"/>
        <p:sld r:id="rId7"/>
        <p:sld r:id="rId8"/>
        <p:sld r:id="rId9"/>
        <p:sld r:id="rId10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loop="1" showNarration="1">
    <p:present/>
    <p:sldAll/>
    <p:penClr>
      <a:schemeClr val="tx1"/>
    </p:penClr>
  </p:showPr>
  <p:clrMru>
    <a:srgbClr val="8AFB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FB932-087C-B54A-906F-5BB8A1D4CFC1}" type="datetimeFigureOut">
              <a:rPr lang="en-US" smtClean="0"/>
              <a:t>12/2/19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B88F0-85B3-1F45-8DE7-D5E0594CF4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b0693813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b0693813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0894662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0894662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b02a9c4cf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b02a9c4cf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299-1AA2-774B-93FD-42444F099174}" type="datetimeFigureOut">
              <a:rPr lang="en-US" smtClean="0"/>
              <a:t>12/2/19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413A-BFF0-B646-B79C-16BB8A85D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299-1AA2-774B-93FD-42444F099174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04A9299-1AA2-774B-93FD-42444F099174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413A-BFF0-B646-B79C-16BB8A85D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299-1AA2-774B-93FD-42444F099174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413A-BFF0-B646-B79C-16BB8A85D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299-1AA2-774B-93FD-42444F099174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413A-BFF0-B646-B79C-16BB8A85D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1;p2"/>
          <p:cNvGrpSpPr/>
          <p:nvPr/>
        </p:nvGrpSpPr>
        <p:grpSpPr>
          <a:xfrm>
            <a:off x="830393" y="1588342"/>
            <a:ext cx="745763" cy="61101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763267"/>
            <a:ext cx="7688100" cy="2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4230533"/>
            <a:ext cx="76881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ADADAD"/>
                </a:solidFill>
              </a:rPr>
              <a:pPr/>
              <a:t>‹#›</a:t>
            </a:fld>
            <a:endParaRPr>
              <a:solidFill>
                <a:srgbClr val="ADADA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299-1AA2-774B-93FD-42444F099174}" type="datetimeFigureOut">
              <a:rPr lang="en-US" smtClean="0"/>
              <a:t>12/2/19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299-1AA2-774B-93FD-42444F099174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413A-BFF0-B646-B79C-16BB8A85D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299-1AA2-774B-93FD-42444F099174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413A-BFF0-B646-B79C-16BB8A85D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299-1AA2-774B-93FD-42444F099174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413A-BFF0-B646-B79C-16BB8A85D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299-1AA2-774B-93FD-42444F099174}" type="datetimeFigureOut">
              <a:rPr lang="en-US" smtClean="0"/>
              <a:t>12/2/19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413A-BFF0-B646-B79C-16BB8A85D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9299-1AA2-774B-93FD-42444F099174}" type="datetimeFigureOut">
              <a:rPr lang="en-US" smtClean="0"/>
              <a:t>12/2/19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413A-BFF0-B646-B79C-16BB8A85D1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45433"/>
            <a:ext cx="8520600" cy="4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ADADAD"/>
                </a:solidFill>
                <a:ea typeface="Arial"/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ADADAD"/>
              </a:solidFill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12/2/19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 smtClean="0">
                <a:solidFill>
                  <a:srgbClr val="000000"/>
                </a:solidFill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audio" Target="file://localhost/Users/robert/Downloads/Jeffrey%20track.mp3" TargetMode="External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jpeg"/><Relationship Id="rId5" Type="http://schemas.openxmlformats.org/officeDocument/2006/relationships/image" Target="../media/image2.png"/><Relationship Id="rId1" Type="http://schemas.openxmlformats.org/officeDocument/2006/relationships/audio" Target="file://localhost/Users/robert/Downloads/Kwame%20track.mp3" TargetMode="External"/><Relationship Id="rId2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jpeg"/><Relationship Id="rId5" Type="http://schemas.openxmlformats.org/officeDocument/2006/relationships/image" Target="../media/image2.png"/><Relationship Id="rId1" Type="http://schemas.openxmlformats.org/officeDocument/2006/relationships/audio" Target="file://localhost/Users/robert/Downloads/Kionna%20track.mp3" TargetMode="Externa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jpeg"/><Relationship Id="rId5" Type="http://schemas.openxmlformats.org/officeDocument/2006/relationships/image" Target="../media/image2.png"/><Relationship Id="rId1" Type="http://schemas.openxmlformats.org/officeDocument/2006/relationships/audio" Target="file://localhost/Users/robert/Downloads/Jeremy%20track.mp3" TargetMode="Externa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2.png"/><Relationship Id="rId1" Type="http://schemas.openxmlformats.org/officeDocument/2006/relationships/audio" Target="file://localhost/Users/robert/Downloads/Damion%20track.mp3" TargetMode="Externa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.jpeg"/><Relationship Id="rId5" Type="http://schemas.openxmlformats.org/officeDocument/2006/relationships/image" Target="../media/image2.png"/><Relationship Id="rId1" Type="http://schemas.openxmlformats.org/officeDocument/2006/relationships/audio" Target="file://localhost/Users/robert/Downloads/Tchessy%20track.mp3" TargetMode="Externa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09" y="1036319"/>
            <a:ext cx="7624674" cy="259008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“Speak Up For </a:t>
            </a:r>
            <a:br>
              <a:rPr lang="en-US" sz="5400" dirty="0" smtClean="0"/>
            </a:br>
            <a:r>
              <a:rPr lang="en-US" sz="5400" dirty="0" smtClean="0"/>
              <a:t>Social Justice”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14" y="3342309"/>
            <a:ext cx="6498159" cy="2296491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162" dirty="0" smtClean="0"/>
              <a:t>A learning community emphasizing effective communication in exposing miscarriages of justice and enacting social change. </a:t>
            </a:r>
          </a:p>
          <a:p>
            <a:pPr algn="ctr"/>
            <a:endParaRPr lang="en-US" dirty="0" smtClean="0"/>
          </a:p>
          <a:p>
            <a:pPr algn="ctr"/>
            <a:r>
              <a:rPr lang="en-US" sz="1730" dirty="0" smtClean="0"/>
              <a:t>HUC106 &amp; CJF101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#</a:t>
            </a:r>
            <a:r>
              <a:rPr lang="en-US" sz="4800" dirty="0" err="1" smtClean="0"/>
              <a:t>NationofImmigrants</a:t>
            </a:r>
            <a:endParaRPr lang="en-US" dirty="0"/>
          </a:p>
        </p:txBody>
      </p:sp>
      <p:pic>
        <p:nvPicPr>
          <p:cNvPr id="4" name="Content Placeholder 3" descr="Screen Shot 2019-12-02 at 8.12.20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1215" r="-11215"/>
          <a:stretch>
            <a:fillRect/>
          </a:stretch>
        </p:blipFill>
        <p:spPr/>
      </p:pic>
      <p:pic>
        <p:nvPicPr>
          <p:cNvPr id="5" name="Jeffrey trac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91551" y="6350387"/>
            <a:ext cx="282575" cy="282575"/>
          </a:xfrm>
          <a:prstGeom prst="rect">
            <a:avLst/>
          </a:prstGeom>
        </p:spPr>
      </p:pic>
    </p:spTree>
  </p:cSld>
  <p:clrMapOvr>
    <a:masterClrMapping/>
  </p:clrMapOvr>
  <p:transition spd="slow" advClick="0" advTm="34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#letsbreaktheICEberg</a:t>
            </a:r>
            <a:endParaRPr dirty="0"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15" y="1639833"/>
            <a:ext cx="6275075" cy="41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wame trac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38507" y="6091833"/>
            <a:ext cx="282575" cy="282575"/>
          </a:xfrm>
          <a:prstGeom prst="rect">
            <a:avLst/>
          </a:prstGeom>
        </p:spPr>
      </p:pic>
    </p:spTree>
  </p:cSld>
  <p:clrMapOvr>
    <a:masterClrMapping/>
  </p:clrMapOvr>
  <p:transition spd="slow" advClick="0" advTm="35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44350" y="2250033"/>
            <a:ext cx="83235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rgbClr val="00FF00"/>
                </a:solidFill>
                <a:highlight>
                  <a:srgbClr val="000000"/>
                </a:highlight>
              </a:rPr>
              <a:t>WOMEN</a:t>
            </a:r>
            <a:r>
              <a:rPr lang="en-US" sz="4800" b="1" dirty="0" smtClean="0">
                <a:solidFill>
                  <a:srgbClr val="00FF00"/>
                </a:solidFill>
                <a:highlight>
                  <a:srgbClr val="000000"/>
                </a:highlight>
              </a:rPr>
              <a:t>’S</a:t>
            </a:r>
            <a:r>
              <a:rPr lang="en" sz="4800" b="1" dirty="0" smtClean="0">
                <a:solidFill>
                  <a:srgbClr val="00FF00"/>
                </a:solidFill>
                <a:highlight>
                  <a:srgbClr val="000000"/>
                </a:highlight>
              </a:rPr>
              <a:t> </a:t>
            </a:r>
            <a:r>
              <a:rPr lang="en" sz="4800" b="1" dirty="0">
                <a:solidFill>
                  <a:srgbClr val="00FF00"/>
                </a:solidFill>
                <a:highlight>
                  <a:srgbClr val="000000"/>
                </a:highlight>
              </a:rPr>
              <a:t>MENTAL HEALTH ISSUES IN THE CRIMINAL JUSTICE SYSTEM</a:t>
            </a:r>
            <a:endParaRPr sz="4800" b="1" dirty="0">
              <a:solidFill>
                <a:srgbClr val="00FF00"/>
              </a:solidFill>
              <a:highlight>
                <a:srgbClr val="000000"/>
              </a:highlight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742625" y="3603033"/>
            <a:ext cx="8501100" cy="7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8AFB64"/>
                </a:solidFill>
                <a:highlight>
                  <a:srgbClr val="000000"/>
                </a:highlight>
              </a:rPr>
              <a:t>#EndHealthcareNeglect4WomenInPrison</a:t>
            </a:r>
            <a:r>
              <a:rPr lang="en" sz="3600" dirty="0">
                <a:solidFill>
                  <a:srgbClr val="8AFB64"/>
                </a:solidFill>
                <a:highlight>
                  <a:srgbClr val="CFE2F3"/>
                </a:highlight>
              </a:rPr>
              <a:t>  </a:t>
            </a:r>
            <a:endParaRPr sz="3600" dirty="0">
              <a:solidFill>
                <a:srgbClr val="8AFB64"/>
              </a:solidFill>
              <a:highlight>
                <a:srgbClr val="CFE2F3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8E7CC3"/>
                </a:solidFill>
                <a:highlight>
                  <a:srgbClr val="CFE2F3"/>
                </a:highlight>
              </a:rPr>
              <a:t> </a:t>
            </a:r>
            <a:endParaRPr sz="3600" dirty="0">
              <a:solidFill>
                <a:srgbClr val="8E7CC3"/>
              </a:solidFill>
              <a:highlight>
                <a:srgbClr val="CFE2F3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8E7CC3"/>
                </a:solidFill>
                <a:highlight>
                  <a:srgbClr val="CFE2F3"/>
                </a:highlight>
              </a:rPr>
              <a:t> </a:t>
            </a:r>
            <a:endParaRPr sz="3600" dirty="0" smtClean="0">
              <a:solidFill>
                <a:srgbClr val="8E7CC3"/>
              </a:solidFill>
              <a:highlight>
                <a:srgbClr val="CFE2F3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600" dirty="0" smtClean="0">
                <a:solidFill>
                  <a:srgbClr val="8E7CC3"/>
                </a:solidFill>
                <a:highlight>
                  <a:srgbClr val="FF00FF"/>
                </a:highlight>
              </a:rPr>
              <a:t>  </a:t>
            </a:r>
            <a:endParaRPr sz="3600" dirty="0">
              <a:solidFill>
                <a:srgbClr val="8E7CC3"/>
              </a:solidFill>
              <a:highlight>
                <a:srgbClr val="FF00FF"/>
              </a:highlight>
            </a:endParaRPr>
          </a:p>
        </p:txBody>
      </p:sp>
      <p:pic>
        <p:nvPicPr>
          <p:cNvPr id="4" name="Kionna trac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67850" y="6268350"/>
            <a:ext cx="282575" cy="282575"/>
          </a:xfrm>
          <a:prstGeom prst="rect">
            <a:avLst/>
          </a:prstGeom>
        </p:spPr>
      </p:pic>
    </p:spTree>
  </p:cSld>
  <p:clrMapOvr>
    <a:masterClrMapping/>
  </p:clrMapOvr>
  <p:transition spd="slow" advClick="0" advTm="28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76" y="835067"/>
            <a:ext cx="9031121" cy="598060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1013680" y="-203800"/>
            <a:ext cx="7688100" cy="125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#Marijuanatheydontwanna</a:t>
            </a:r>
            <a:endParaRPr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729627" y="4230533"/>
            <a:ext cx="76881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Jeremy trac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60492" y="6318485"/>
            <a:ext cx="282575" cy="282575"/>
          </a:xfrm>
          <a:prstGeom prst="rect">
            <a:avLst/>
          </a:prstGeom>
        </p:spPr>
      </p:pic>
    </p:spTree>
  </p:cSld>
  <p:clrMapOvr>
    <a:masterClrMapping/>
  </p:clrMapOvr>
  <p:transition spd="slow" advClick="0" advTm="31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9833" y="640081"/>
            <a:ext cx="3854106" cy="3352473"/>
          </a:xfrm>
          <a:noFill/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9832" y="4157147"/>
            <a:ext cx="3854107" cy="2060774"/>
          </a:xfrm>
          <a:noFill/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#</a:t>
            </a:r>
            <a:r>
              <a:rPr lang="en-US" sz="4000" dirty="0" err="1">
                <a:solidFill>
                  <a:srgbClr val="FF0000"/>
                </a:solidFill>
              </a:rPr>
              <a:t>Abuse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en-US" sz="4000" dirty="0" err="1">
                <a:solidFill>
                  <a:srgbClr val="FF0000"/>
                </a:solidFill>
              </a:rPr>
              <a:t>Abuse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5DDA75-087B-7441-BEA2-689E8B98A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2" y="640080"/>
            <a:ext cx="3611878" cy="2564445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DD2315-C3C3-2744-B0FF-7EC03ADE7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1" y="3204525"/>
            <a:ext cx="3510049" cy="2849911"/>
          </a:xfrm>
          <a:prstGeom prst="rect">
            <a:avLst/>
          </a:prstGeom>
        </p:spPr>
      </p:pic>
      <p:pic>
        <p:nvPicPr>
          <p:cNvPr id="6" name="Damion trac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81364" y="6217921"/>
            <a:ext cx="282575" cy="282575"/>
          </a:xfrm>
          <a:prstGeom prst="rect">
            <a:avLst/>
          </a:prstGeom>
        </p:spPr>
      </p:pic>
    </p:spTree>
  </p:cSld>
  <p:clrMapOvr>
    <a:masterClrMapping/>
  </p:clrMapOvr>
  <p:transition spd="slow" advClick="0" advTm="30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8832300" cy="31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ctr"/>
            <a:r>
              <a:rPr lang="en" dirty="0" smtClean="0"/>
              <a:t>For </a:t>
            </a:r>
            <a:r>
              <a:rPr lang="en" dirty="0"/>
              <a:t>every nine people executed in this country, one innocent person has been exonerated.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#</a:t>
            </a:r>
            <a:r>
              <a:rPr lang="en-US" dirty="0" err="1" smtClean="0"/>
              <a:t>deathrowmustgo</a:t>
            </a:r>
            <a:endParaRPr dirty="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6206" y="3287493"/>
            <a:ext cx="3043901" cy="270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Tchessy trac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91012" y="6218216"/>
            <a:ext cx="282575" cy="282575"/>
          </a:xfrm>
          <a:prstGeom prst="rect">
            <a:avLst/>
          </a:prstGeom>
        </p:spPr>
      </p:pic>
    </p:spTree>
  </p:cSld>
  <p:clrMapOvr>
    <a:masterClrMapping/>
  </p:clrMapOvr>
  <p:transition spd="slow" advClick="0" advTm="16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Screen Shot 2019-12-03 at 3.36.01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9659" b="-9659"/>
          <a:stretch>
            <a:fillRect/>
          </a:stretch>
        </p:blipFill>
        <p:spPr>
          <a:xfrm>
            <a:off x="749300" y="3057526"/>
            <a:ext cx="7467600" cy="380047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638"/>
            <a:ext cx="4025900" cy="306767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2840334"/>
            <a:ext cx="4025900" cy="434384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9-12-03 at 3.39.4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100" y="274638"/>
            <a:ext cx="4660900" cy="3000080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ic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72</Words>
  <Application>Microsoft Macintosh PowerPoint</Application>
  <PresentationFormat>On-screen Show (4:3)</PresentationFormat>
  <Paragraphs>15</Paragraphs>
  <Slides>8</Slides>
  <Notes>4</Notes>
  <HiddenSlides>0</HiddenSlides>
  <MMClips>6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12" baseType="lpstr">
      <vt:lpstr>Pop</vt:lpstr>
      <vt:lpstr>Simple Dark</vt:lpstr>
      <vt:lpstr>Technic</vt:lpstr>
      <vt:lpstr>“Speak Up For  Social Justice” </vt:lpstr>
      <vt:lpstr>#NationofImmigrants</vt:lpstr>
      <vt:lpstr>#letsbreaktheICEberg</vt:lpstr>
      <vt:lpstr>WOMEN’S MENTAL HEALTH ISSUES IN THE CRIMINAL JUSTICE SYSTEM</vt:lpstr>
      <vt:lpstr>  #Marijuanatheydontwanna</vt:lpstr>
      <vt:lpstr>Slide 6</vt:lpstr>
      <vt:lpstr>For every nine people executed in this country, one innocent person has been exonerated.   #deathrowmustgo</vt:lpstr>
      <vt:lpstr>Slide 8</vt:lpstr>
      <vt:lpstr>Custom Show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“Speak Up For Social Justice” </dc:title>
  <dc:creator>Robert</dc:creator>
  <cp:lastModifiedBy>Robert</cp:lastModifiedBy>
  <cp:revision>3</cp:revision>
  <dcterms:created xsi:type="dcterms:W3CDTF">2019-12-03T00:40:00Z</dcterms:created>
  <dcterms:modified xsi:type="dcterms:W3CDTF">2019-12-03T20:42:09Z</dcterms:modified>
</cp:coreProperties>
</file>